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5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43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B32461A-250E-4A29-9E9B-599CA3838FA1}" type="datetime1">
              <a:rPr lang="en-US" smtClean="0"/>
              <a:pPr/>
              <a:t>10/22/13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1099-48EC-46A3-9530-F58EB96AF77C}" type="datetime1">
              <a:rPr lang="en-US" smtClean="0"/>
              <a:pPr/>
              <a:t>10/22/13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97E24-FFB9-4C73-8C6D-E02A7AD33DB8}" type="datetime1">
              <a:rPr lang="en-US" smtClean="0"/>
              <a:pPr/>
              <a:t>10/22/13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D66C-382E-48AD-8F4C-E87C4D4A8B28}" type="datetime1">
              <a:rPr lang="en-US" smtClean="0"/>
              <a:pPr/>
              <a:t>10/22/13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F4ADA4-35DF-4BD1-8C53-4246F035229A}" type="datetime1">
              <a:rPr lang="en-US" smtClean="0"/>
              <a:pPr/>
              <a:t>10/22/13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F63ED-02B1-490A-8EAD-E0CB136D5388}" type="datetime1">
              <a:rPr lang="en-US" smtClean="0"/>
              <a:pPr/>
              <a:t>10/22/13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1BB6-685D-4518-8FAD-1882B9671546}" type="datetime1">
              <a:rPr lang="en-US" smtClean="0"/>
              <a:pPr/>
              <a:t>10/22/13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FBFE-5C08-4E0E-AF38-FB925F0B4D71}" type="datetime1">
              <a:rPr lang="en-US" smtClean="0"/>
              <a:pPr/>
              <a:t>10/22/13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242C-D747-4ADD-80D8-99421268E3A8}" type="datetime1">
              <a:rPr lang="en-US" smtClean="0"/>
              <a:pPr/>
              <a:t>10/22/13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2007-CDD1-4BCF-B9F4-9D458EFEEFE1}" type="datetime1">
              <a:rPr lang="en-US" smtClean="0"/>
              <a:pPr/>
              <a:t>10/22/13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F265-CA88-4C30-A9AD-02E6A5184734}" type="datetime1">
              <a:rPr lang="en-US" smtClean="0"/>
              <a:pPr/>
              <a:t>10/22/13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3823242C-D747-4ADD-80D8-99421268E3A8}" type="datetime1">
              <a:rPr lang="en-US" smtClean="0"/>
              <a:pPr/>
              <a:t>10/22/13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32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46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57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New GBE web </a:t>
            </a:r>
            <a:r>
              <a:rPr lang="en-US" dirty="0" smtClean="0"/>
              <a:t>page</a:t>
            </a:r>
          </a:p>
          <a:p>
            <a:endParaRPr lang="en-US" dirty="0"/>
          </a:p>
          <a:p>
            <a:r>
              <a:rPr lang="en-US" dirty="0" smtClean="0"/>
              <a:t>Circa July 2013, using old colors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Navigation 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175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/>
          <a:srcRect l="12077" t="29435" r="31308" b="43327"/>
          <a:stretch/>
        </p:blipFill>
        <p:spPr>
          <a:xfrm>
            <a:off x="2678145" y="3619779"/>
            <a:ext cx="3275101" cy="9848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336" r="7001" b="3467"/>
          <a:stretch/>
        </p:blipFill>
        <p:spPr>
          <a:xfrm>
            <a:off x="65242" y="165123"/>
            <a:ext cx="4245908" cy="20886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462" y="2143297"/>
            <a:ext cx="2171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Bids.php?action</a:t>
            </a:r>
            <a:r>
              <a:rPr lang="en-US" dirty="0"/>
              <a:t>=52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9376" r="27533" b="14097"/>
          <a:stretch/>
        </p:blipFill>
        <p:spPr>
          <a:xfrm>
            <a:off x="136646" y="4731408"/>
            <a:ext cx="4000632" cy="19504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4888" y="4731408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Bids.php?action</a:t>
            </a:r>
            <a:r>
              <a:rPr lang="en-US" dirty="0"/>
              <a:t>=59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9435" r="49575" b="12889"/>
          <a:stretch/>
        </p:blipFill>
        <p:spPr>
          <a:xfrm>
            <a:off x="4311150" y="165123"/>
            <a:ext cx="3510468" cy="250954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49170" y="1049236"/>
            <a:ext cx="4279510" cy="36295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28123" r="25873" b="20861"/>
          <a:stretch/>
        </p:blipFill>
        <p:spPr>
          <a:xfrm>
            <a:off x="5322937" y="2826531"/>
            <a:ext cx="3634810" cy="156347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570023" y="432233"/>
            <a:ext cx="0" cy="326770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22937" y="4387009"/>
            <a:ext cx="36348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Bids.php?GameType</a:t>
            </a:r>
            <a:r>
              <a:rPr lang="en-US" dirty="0"/>
              <a:t>=</a:t>
            </a:r>
            <a:r>
              <a:rPr lang="en-US" i="1" dirty="0" err="1" smtClean="0">
                <a:solidFill>
                  <a:schemeClr val="accent2">
                    <a:lumMod val="75000"/>
                  </a:schemeClr>
                </a:solidFill>
              </a:rPr>
              <a:t>Class|Panel</a:t>
            </a:r>
            <a:endParaRPr lang="en-US" i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smtClean="0"/>
              <a:t>&amp;</a:t>
            </a:r>
            <a:r>
              <a:rPr lang="en-US" dirty="0" err="1"/>
              <a:t>Seq</a:t>
            </a:r>
            <a:r>
              <a:rPr lang="en-US" dirty="0"/>
              <a:t>=41&amp;action=50&amp;</a:t>
            </a:r>
            <a:r>
              <a:rPr lang="en-US" dirty="0" smtClean="0"/>
              <a:t>BidId=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11474" t="32033" r="64974" b="50574"/>
          <a:stretch/>
        </p:blipFill>
        <p:spPr>
          <a:xfrm>
            <a:off x="2218403" y="2291733"/>
            <a:ext cx="2153560" cy="99401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104390" y="1780341"/>
            <a:ext cx="4279510" cy="36295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6001" y="1066969"/>
            <a:ext cx="0" cy="183103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14246" y="1780341"/>
            <a:ext cx="0" cy="111766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8243" y="2498804"/>
            <a:ext cx="2189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Bids.php?action</a:t>
            </a:r>
            <a:r>
              <a:rPr lang="en-US" dirty="0" smtClean="0"/>
              <a:t>=53</a:t>
            </a:r>
          </a:p>
          <a:p>
            <a:r>
              <a:rPr lang="en-US" dirty="0" smtClean="0"/>
              <a:t>&amp;</a:t>
            </a:r>
            <a:r>
              <a:rPr lang="en-US" dirty="0"/>
              <a:t>BidId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757554" y="2136228"/>
            <a:ext cx="0" cy="93907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/>
          <a:srcRect l="12078" t="29435" r="48670" b="49233"/>
          <a:stretch/>
        </p:blipFill>
        <p:spPr>
          <a:xfrm>
            <a:off x="4232353" y="5033340"/>
            <a:ext cx="3589265" cy="1219118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826650" y="5564173"/>
            <a:ext cx="1770371" cy="10998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717230" y="5212493"/>
            <a:ext cx="2642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Bids.php?aaction</a:t>
            </a:r>
            <a:r>
              <a:rPr lang="en-US" dirty="0"/>
              <a:t>=200Bid</a:t>
            </a:r>
            <a:r>
              <a:rPr lang="en-US" dirty="0" smtClean="0"/>
              <a:t>&amp;</a:t>
            </a:r>
          </a:p>
          <a:p>
            <a:r>
              <a:rPr lang="en-US" dirty="0" err="1" smtClean="0"/>
              <a:t>BidStatusId</a:t>
            </a:r>
            <a:r>
              <a:rPr lang="en-US" dirty="0" smtClean="0"/>
              <a:t>=</a:t>
            </a:r>
            <a:r>
              <a:rPr lang="en-US" i="1" dirty="0">
                <a:solidFill>
                  <a:srgbClr val="947335"/>
                </a:solidFill>
              </a:rPr>
              <a:t>&lt;</a:t>
            </a:r>
            <a:r>
              <a:rPr lang="en-US" i="1" dirty="0" err="1">
                <a:solidFill>
                  <a:srgbClr val="947335"/>
                </a:solidFill>
              </a:rPr>
              <a:t>int</a:t>
            </a:r>
            <a:r>
              <a:rPr lang="en-US" i="1" dirty="0">
                <a:solidFill>
                  <a:srgbClr val="947335"/>
                </a:solidFill>
              </a:rPr>
              <a:t>&gt;</a:t>
            </a:r>
          </a:p>
          <a:p>
            <a:r>
              <a:rPr lang="en-US" dirty="0" smtClean="0"/>
              <a:t>&amp;</a:t>
            </a:r>
            <a:r>
              <a:rPr lang="en-US" dirty="0" err="1"/>
              <a:t>UserId</a:t>
            </a:r>
            <a:r>
              <a:rPr lang="en-US" dirty="0" smtClean="0"/>
              <a:t>=</a:t>
            </a:r>
            <a:r>
              <a:rPr lang="en-US" i="1" dirty="0">
                <a:solidFill>
                  <a:srgbClr val="947335"/>
                </a:solidFill>
              </a:rPr>
              <a:t>&lt;</a:t>
            </a:r>
            <a:r>
              <a:rPr lang="en-US" i="1" dirty="0" err="1">
                <a:solidFill>
                  <a:srgbClr val="947335"/>
                </a:solidFill>
              </a:rPr>
              <a:t>int</a:t>
            </a:r>
            <a:r>
              <a:rPr lang="en-US" i="1" dirty="0">
                <a:solidFill>
                  <a:srgbClr val="947335"/>
                </a:solidFill>
              </a:rPr>
              <a:t>&gt;</a:t>
            </a:r>
          </a:p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/>
          <a:srcRect l="12078" t="35624" r="41787" b="26994"/>
          <a:stretch/>
        </p:blipFill>
        <p:spPr>
          <a:xfrm>
            <a:off x="253558" y="3450603"/>
            <a:ext cx="2338407" cy="1184163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2785781" y="5826558"/>
            <a:ext cx="1770370" cy="137521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405430" y="3948442"/>
            <a:ext cx="0" cy="1504824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695198" y="3948441"/>
            <a:ext cx="0" cy="150482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5242" y="3285746"/>
            <a:ext cx="221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Bids.php?action</a:t>
            </a:r>
            <a:r>
              <a:rPr lang="en-US" dirty="0"/>
              <a:t>=</a:t>
            </a:r>
            <a:r>
              <a:rPr lang="en-US" dirty="0" smtClean="0"/>
              <a:t>57</a:t>
            </a:r>
          </a:p>
          <a:p>
            <a:r>
              <a:rPr lang="en-US" dirty="0" smtClean="0"/>
              <a:t>&amp;</a:t>
            </a:r>
            <a:r>
              <a:rPr lang="en-US" dirty="0" err="1"/>
              <a:t>BidStatusId</a:t>
            </a:r>
            <a:r>
              <a:rPr lang="en-US" dirty="0" smtClean="0"/>
              <a:t>=</a:t>
            </a:r>
            <a:r>
              <a:rPr lang="en-US" i="1" dirty="0">
                <a:solidFill>
                  <a:srgbClr val="947335"/>
                </a:solidFill>
              </a:rPr>
              <a:t>&lt;</a:t>
            </a:r>
            <a:r>
              <a:rPr lang="en-US" i="1" dirty="0" err="1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68950" y="1266779"/>
            <a:ext cx="15936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Bids.php</a:t>
            </a:r>
            <a:r>
              <a:rPr lang="en-US" dirty="0" smtClean="0"/>
              <a:t>?</a:t>
            </a:r>
          </a:p>
          <a:p>
            <a:r>
              <a:rPr lang="en-US" dirty="0" smtClean="0"/>
              <a:t>action</a:t>
            </a:r>
            <a:r>
              <a:rPr lang="en-US" dirty="0"/>
              <a:t>=</a:t>
            </a:r>
            <a:r>
              <a:rPr lang="en-US" dirty="0" smtClean="0"/>
              <a:t>55</a:t>
            </a:r>
          </a:p>
          <a:p>
            <a:r>
              <a:rPr lang="en-US" dirty="0" smtClean="0"/>
              <a:t>&amp;</a:t>
            </a:r>
            <a:r>
              <a:rPr lang="en-US" dirty="0"/>
              <a:t>BidId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14246" y="3429000"/>
            <a:ext cx="2680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Bids.php?action</a:t>
            </a:r>
            <a:r>
              <a:rPr lang="en-US" dirty="0"/>
              <a:t>=202</a:t>
            </a:r>
            <a:r>
              <a:rPr lang="en-US" dirty="0" smtClean="0"/>
              <a:t>&amp;</a:t>
            </a:r>
          </a:p>
          <a:p>
            <a:r>
              <a:rPr lang="en-US" dirty="0" err="1" smtClean="0"/>
              <a:t>UserId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2977783" y="4224556"/>
            <a:ext cx="0" cy="101562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67551" y="4390004"/>
            <a:ext cx="0" cy="85017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2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t="29134" r="29339" b="13437"/>
          <a:stretch/>
        </p:blipFill>
        <p:spPr>
          <a:xfrm>
            <a:off x="2120768" y="200074"/>
            <a:ext cx="4878302" cy="24779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l="633" t="29381" r="89012" b="12741"/>
          <a:stretch/>
        </p:blipFill>
        <p:spPr>
          <a:xfrm>
            <a:off x="155223" y="159303"/>
            <a:ext cx="1880878" cy="65701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t="29435" r="49575" b="12889"/>
          <a:stretch/>
        </p:blipFill>
        <p:spPr>
          <a:xfrm>
            <a:off x="2120767" y="3009005"/>
            <a:ext cx="3510468" cy="250954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884030" y="2388393"/>
            <a:ext cx="1387724" cy="119130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827547" y="2057055"/>
            <a:ext cx="1347573" cy="125053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923844" y="257103"/>
            <a:ext cx="21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Acts.php?action</a:t>
            </a:r>
            <a:r>
              <a:rPr lang="en-US" dirty="0"/>
              <a:t>=52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29618" r="61049" b="22551"/>
          <a:stretch/>
        </p:blipFill>
        <p:spPr>
          <a:xfrm>
            <a:off x="3016006" y="4578174"/>
            <a:ext cx="2615229" cy="200716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4402704" y="4131858"/>
            <a:ext cx="221927" cy="1386691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437016" y="6098938"/>
            <a:ext cx="29736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Acts.php?GameType</a:t>
            </a:r>
            <a:r>
              <a:rPr lang="en-US" sz="1400" dirty="0" smtClean="0"/>
              <a:t>=Performance&amp;</a:t>
            </a:r>
          </a:p>
          <a:p>
            <a:r>
              <a:rPr lang="en-US" sz="1400" dirty="0" err="1" smtClean="0"/>
              <a:t>Seq</a:t>
            </a:r>
            <a:r>
              <a:rPr lang="en-US" sz="1400" dirty="0"/>
              <a:t>=41&amp;action=</a:t>
            </a:r>
            <a:r>
              <a:rPr lang="en-US" sz="1400" dirty="0" smtClean="0"/>
              <a:t>50</a:t>
            </a:r>
            <a:r>
              <a:rPr lang="en-US" sz="1400" dirty="0"/>
              <a:t>&amp;BidId=</a:t>
            </a:r>
            <a:r>
              <a:rPr lang="en-US" sz="1400" i="1" dirty="0">
                <a:solidFill>
                  <a:srgbClr val="947335"/>
                </a:solidFill>
              </a:rPr>
              <a:t>&lt;</a:t>
            </a:r>
            <a:r>
              <a:rPr lang="en-US" sz="1400" i="1" dirty="0" err="1">
                <a:solidFill>
                  <a:srgbClr val="947335"/>
                </a:solidFill>
              </a:rPr>
              <a:t>int</a:t>
            </a:r>
            <a:r>
              <a:rPr lang="en-US" sz="1400" i="1" dirty="0">
                <a:solidFill>
                  <a:srgbClr val="947335"/>
                </a:solidFill>
              </a:rPr>
              <a:t>&gt;</a:t>
            </a:r>
          </a:p>
          <a:p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1754" y="2047729"/>
            <a:ext cx="745463" cy="1666014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237791" y="3390577"/>
            <a:ext cx="2457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Acts.php?action</a:t>
            </a:r>
            <a:r>
              <a:rPr lang="en-US" dirty="0"/>
              <a:t>=</a:t>
            </a:r>
            <a:r>
              <a:rPr lang="en-US" dirty="0" smtClean="0"/>
              <a:t>55</a:t>
            </a:r>
          </a:p>
          <a:p>
            <a:r>
              <a:rPr lang="en-US" dirty="0" smtClean="0"/>
              <a:t>&amp;</a:t>
            </a:r>
            <a:r>
              <a:rPr lang="en-US" dirty="0"/>
              <a:t>BidId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/>
          <a:srcRect l="12380" t="29134" r="61502" b="54922"/>
          <a:stretch/>
        </p:blipFill>
        <p:spPr>
          <a:xfrm>
            <a:off x="6156238" y="3713743"/>
            <a:ext cx="2807296" cy="1071059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6461225" y="1959103"/>
            <a:ext cx="745463" cy="207780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0800000">
            <a:off x="6641235" y="1914880"/>
            <a:ext cx="745463" cy="207780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073409" y="4652683"/>
            <a:ext cx="3070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Acts.php?action</a:t>
            </a:r>
            <a:r>
              <a:rPr lang="en-US" dirty="0"/>
              <a:t>=53&amp;BidId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081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11473" t="31308" r="34255" b="31731"/>
          <a:stretch/>
        </p:blipFill>
        <p:spPr>
          <a:xfrm>
            <a:off x="2203595" y="2498840"/>
            <a:ext cx="4107068" cy="17481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1474" t="28893" r="45650" b="51952"/>
          <a:stretch/>
        </p:blipFill>
        <p:spPr>
          <a:xfrm>
            <a:off x="5038777" y="5030481"/>
            <a:ext cx="3920583" cy="1094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29134" r="32969" b="25209"/>
          <a:stretch/>
        </p:blipFill>
        <p:spPr>
          <a:xfrm>
            <a:off x="2120767" y="159304"/>
            <a:ext cx="5171400" cy="22014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59809" y="4026080"/>
            <a:ext cx="3289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Acts.php?action</a:t>
            </a:r>
            <a:r>
              <a:rPr lang="en-US" dirty="0"/>
              <a:t>=57</a:t>
            </a:r>
            <a:r>
              <a:rPr lang="en-US" dirty="0" smtClean="0"/>
              <a:t>&amp;</a:t>
            </a:r>
          </a:p>
          <a:p>
            <a:r>
              <a:rPr lang="en-US" dirty="0" err="1" smtClean="0"/>
              <a:t>BidStatusId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90633" y="6056150"/>
            <a:ext cx="3768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Acts.php?action</a:t>
            </a:r>
            <a:r>
              <a:rPr lang="en-US" dirty="0"/>
              <a:t>=200</a:t>
            </a:r>
            <a:r>
              <a:rPr lang="en-US" dirty="0" smtClean="0"/>
              <a:t>&amp;</a:t>
            </a:r>
          </a:p>
          <a:p>
            <a:r>
              <a:rPr lang="en-US" dirty="0" err="1" smtClean="0"/>
              <a:t>FeedbackId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r>
              <a:rPr lang="en-US" dirty="0" smtClean="0"/>
              <a:t>&amp;</a:t>
            </a:r>
            <a:r>
              <a:rPr lang="en-US" dirty="0" err="1" smtClean="0"/>
              <a:t>UserId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82316" y="1201099"/>
            <a:ext cx="0" cy="1739269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631351" y="1794746"/>
            <a:ext cx="1117524" cy="1077127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15885" y="1201099"/>
            <a:ext cx="0" cy="412791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011748" y="1739520"/>
            <a:ext cx="1" cy="352667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12077" t="31308" r="35384" b="43568"/>
          <a:stretch/>
        </p:blipFill>
        <p:spPr>
          <a:xfrm rot="5400000">
            <a:off x="5781232" y="1844515"/>
            <a:ext cx="4694532" cy="1403051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6310663" y="1035967"/>
            <a:ext cx="1820405" cy="2166964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661124" y="720298"/>
            <a:ext cx="1594188" cy="2040849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l="633" t="29381" r="89012" b="12741"/>
          <a:stretch/>
        </p:blipFill>
        <p:spPr>
          <a:xfrm>
            <a:off x="155223" y="159303"/>
            <a:ext cx="1880878" cy="6570134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1675693" y="1698106"/>
            <a:ext cx="961037" cy="2234747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t="28893" r="39007" b="12647"/>
          <a:stretch/>
        </p:blipFill>
        <p:spPr>
          <a:xfrm>
            <a:off x="2091321" y="4644799"/>
            <a:ext cx="2906041" cy="1740857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1779290" y="4430398"/>
            <a:ext cx="961037" cy="127137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120767" y="6056150"/>
            <a:ext cx="2627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Static.php?page</a:t>
            </a:r>
            <a:r>
              <a:rPr lang="en-US" dirty="0"/>
              <a:t>=</a:t>
            </a:r>
            <a:r>
              <a:rPr lang="en-US" dirty="0" err="1"/>
              <a:t>ShowCommittee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16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09" t="28914" r="26697" b="28617"/>
          <a:stretch/>
        </p:blipFill>
        <p:spPr>
          <a:xfrm>
            <a:off x="2176814" y="5105440"/>
            <a:ext cx="4487335" cy="16317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9135" r="61804" b="16754"/>
          <a:stretch/>
        </p:blipFill>
        <p:spPr>
          <a:xfrm>
            <a:off x="2176814" y="138056"/>
            <a:ext cx="2782693" cy="2463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06" t="29134" r="88828" b="15546"/>
          <a:stretch/>
        </p:blipFill>
        <p:spPr>
          <a:xfrm>
            <a:off x="141110" y="138056"/>
            <a:ext cx="2035704" cy="659914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937986" y="1552702"/>
            <a:ext cx="615915" cy="223474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572000" y="138056"/>
            <a:ext cx="4361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Static.php?page</a:t>
            </a:r>
            <a:r>
              <a:rPr lang="en-US" dirty="0"/>
              <a:t>=</a:t>
            </a:r>
            <a:r>
              <a:rPr lang="en-US" dirty="0" err="1"/>
              <a:t>GMPoliciesStatic.php?page</a:t>
            </a:r>
            <a:r>
              <a:rPr lang="en-US" dirty="0"/>
              <a:t>=</a:t>
            </a:r>
            <a:r>
              <a:rPr lang="en-US" dirty="0" err="1"/>
              <a:t>GMPolicies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-340" t="28963" r="40549" b="14900"/>
          <a:stretch/>
        </p:blipFill>
        <p:spPr>
          <a:xfrm>
            <a:off x="4667962" y="888998"/>
            <a:ext cx="4265963" cy="250333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937986" y="2187222"/>
            <a:ext cx="3142014" cy="197840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35165" y="2424288"/>
            <a:ext cx="3142014" cy="197840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632743" y="3293560"/>
            <a:ext cx="130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TShirts.php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28272" r="39660" b="29259"/>
          <a:stretch/>
        </p:blipFill>
        <p:spPr>
          <a:xfrm>
            <a:off x="4648345" y="3674560"/>
            <a:ext cx="4285580" cy="18852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937986" y="4165628"/>
            <a:ext cx="3664125" cy="49813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75376" y="5375111"/>
            <a:ext cx="2571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TShirts.php?action</a:t>
            </a:r>
            <a:r>
              <a:rPr lang="en-US" dirty="0"/>
              <a:t>=123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189657" y="6250000"/>
            <a:ext cx="2571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TShirts.php?action</a:t>
            </a:r>
            <a:r>
              <a:rPr lang="en-US" dirty="0"/>
              <a:t>=122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35165" y="4912831"/>
            <a:ext cx="2044168" cy="985613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329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41" t="14641" r="88828" b="15546"/>
          <a:stretch/>
        </p:blipFill>
        <p:spPr>
          <a:xfrm>
            <a:off x="112888" y="151862"/>
            <a:ext cx="1587559" cy="6577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4641" r="41423" b="15546"/>
          <a:stretch/>
        </p:blipFill>
        <p:spPr>
          <a:xfrm>
            <a:off x="1700447" y="151862"/>
            <a:ext cx="3744355" cy="278914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352877" y="1352962"/>
            <a:ext cx="924926" cy="225033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463316" y="1670494"/>
            <a:ext cx="814487" cy="2089344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9375" r="56369" b="17721"/>
          <a:stretch/>
        </p:blipFill>
        <p:spPr>
          <a:xfrm>
            <a:off x="5511579" y="158765"/>
            <a:ext cx="3433976" cy="260238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2733910" y="1352962"/>
            <a:ext cx="3561110" cy="663213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30431" y="2792166"/>
            <a:ext cx="2267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=81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22690" y="2617838"/>
            <a:ext cx="2588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=82</a:t>
            </a:r>
            <a:r>
              <a:rPr lang="en-US" dirty="0" smtClean="0"/>
              <a:t>&amp;</a:t>
            </a:r>
          </a:p>
          <a:p>
            <a:r>
              <a:rPr lang="en-US" dirty="0" err="1" smtClean="0"/>
              <a:t>Seq</a:t>
            </a:r>
            <a:r>
              <a:rPr lang="en-US" dirty="0"/>
              <a:t>=108&amp;UserId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14933" r="40455" b="18445"/>
          <a:stretch/>
        </p:blipFill>
        <p:spPr>
          <a:xfrm>
            <a:off x="1700447" y="3264169"/>
            <a:ext cx="4280614" cy="299339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463316" y="3934905"/>
            <a:ext cx="2403128" cy="707651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124221" y="3161498"/>
            <a:ext cx="2821333" cy="3465567"/>
            <a:chOff x="946908" y="158765"/>
            <a:chExt cx="5348112" cy="763635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l="11728" t="13674" r="29784" b="13457"/>
            <a:stretch/>
          </p:blipFill>
          <p:spPr>
            <a:xfrm>
              <a:off x="946908" y="158765"/>
              <a:ext cx="5348112" cy="416448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/>
            <a:srcRect l="11574" t="25546" r="29939" b="12469"/>
            <a:stretch/>
          </p:blipFill>
          <p:spPr>
            <a:xfrm>
              <a:off x="946908" y="4252691"/>
              <a:ext cx="5348112" cy="3542433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3770942" y="6360404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=14&amp;Seq=120&amp;UserId</a:t>
            </a:r>
            <a:r>
              <a:rPr lang="en-US" dirty="0" smtClean="0"/>
              <a:t>=</a:t>
            </a:r>
            <a:r>
              <a:rPr lang="en-US" i="1" dirty="0">
                <a:solidFill>
                  <a:srgbClr val="947335"/>
                </a:solidFill>
              </a:rPr>
              <a:t>&lt;</a:t>
            </a:r>
            <a:r>
              <a:rPr lang="en-US" i="1" dirty="0" err="1">
                <a:solidFill>
                  <a:srgbClr val="947335"/>
                </a:solidFill>
              </a:rPr>
              <a:t>int</a:t>
            </a:r>
            <a:r>
              <a:rPr lang="en-US" i="1" dirty="0">
                <a:solidFill>
                  <a:srgbClr val="947335"/>
                </a:solidFill>
              </a:rPr>
              <a:t>&gt;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00447" y="6108925"/>
            <a:ext cx="2273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=13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321126" y="4316136"/>
            <a:ext cx="2403128" cy="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321126" y="4582302"/>
            <a:ext cx="2403128" cy="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38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28651" r="42329" b="12164"/>
          <a:stretch/>
        </p:blipFill>
        <p:spPr>
          <a:xfrm>
            <a:off x="1733253" y="2864743"/>
            <a:ext cx="3917427" cy="25126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1" t="14641" r="88828" b="15546"/>
          <a:stretch/>
        </p:blipFill>
        <p:spPr>
          <a:xfrm>
            <a:off x="112888" y="151862"/>
            <a:ext cx="1587559" cy="6577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9221" r="41423" b="13129"/>
          <a:stretch/>
        </p:blipFill>
        <p:spPr>
          <a:xfrm>
            <a:off x="1700447" y="151862"/>
            <a:ext cx="3950233" cy="242981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463316" y="1573854"/>
            <a:ext cx="676439" cy="261396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1322" t="28893" r="58182" b="52989"/>
          <a:stretch/>
        </p:blipFill>
        <p:spPr>
          <a:xfrm>
            <a:off x="6018923" y="151862"/>
            <a:ext cx="2788584" cy="10354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940437" y="607989"/>
            <a:ext cx="3386682" cy="26177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33852" y="1187292"/>
            <a:ext cx="2973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=141</a:t>
            </a:r>
            <a:r>
              <a:rPr lang="en-US" dirty="0" smtClean="0"/>
              <a:t>&amp;</a:t>
            </a:r>
          </a:p>
          <a:p>
            <a:r>
              <a:rPr lang="en-US" dirty="0" err="1" smtClean="0"/>
              <a:t>Seq</a:t>
            </a:r>
            <a:r>
              <a:rPr lang="en-US" dirty="0"/>
              <a:t>=132&amp;UserId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2531" t="28410" r="59841" b="62894"/>
          <a:stretch/>
        </p:blipFill>
        <p:spPr>
          <a:xfrm>
            <a:off x="6281216" y="2084666"/>
            <a:ext cx="2526291" cy="49700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522640" y="607989"/>
            <a:ext cx="0" cy="171191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83374" y="2495411"/>
            <a:ext cx="240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=140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33253" y="5294551"/>
            <a:ext cx="227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=18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1323" t="29644" r="54407" b="46467"/>
          <a:stretch/>
        </p:blipFill>
        <p:spPr>
          <a:xfrm>
            <a:off x="5870503" y="3034075"/>
            <a:ext cx="3036880" cy="13230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831196" y="2285324"/>
            <a:ext cx="122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index.php</a:t>
            </a:r>
            <a:endParaRPr lang="en-US" i="1" dirty="0">
              <a:solidFill>
                <a:srgbClr val="947335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065889" y="3926044"/>
            <a:ext cx="1413630" cy="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833852" y="4254851"/>
            <a:ext cx="2274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</a:t>
            </a:r>
            <a:r>
              <a:rPr lang="en-US" dirty="0" smtClean="0"/>
              <a:t>19</a:t>
            </a:r>
          </a:p>
          <a:p>
            <a:r>
              <a:rPr lang="en-US" dirty="0" smtClean="0"/>
              <a:t>&amp;</a:t>
            </a:r>
            <a:r>
              <a:rPr lang="en-US" dirty="0"/>
              <a:t>UserId</a:t>
            </a:r>
            <a:r>
              <a:rPr lang="en-US" dirty="0" smtClean="0"/>
              <a:t>=</a:t>
            </a:r>
            <a:r>
              <a:rPr lang="en-US" i="1" dirty="0">
                <a:solidFill>
                  <a:srgbClr val="947335"/>
                </a:solidFill>
              </a:rPr>
              <a:t>&lt;</a:t>
            </a:r>
            <a:r>
              <a:rPr lang="en-US" i="1" dirty="0" err="1">
                <a:solidFill>
                  <a:srgbClr val="947335"/>
                </a:solidFill>
              </a:rPr>
              <a:t>int</a:t>
            </a:r>
            <a:r>
              <a:rPr lang="en-US" i="1" dirty="0">
                <a:solidFill>
                  <a:srgbClr val="947335"/>
                </a:solidFill>
              </a:rPr>
              <a:t>&gt;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/>
          <a:srcRect l="12037" t="27835" r="41513" b="53210"/>
          <a:stretch/>
        </p:blipFill>
        <p:spPr>
          <a:xfrm>
            <a:off x="4659939" y="5377387"/>
            <a:ext cx="4247444" cy="108327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526196" y="6360404"/>
            <a:ext cx="1228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index.php</a:t>
            </a:r>
            <a:endParaRPr lang="en-US" i="1" dirty="0">
              <a:solidFill>
                <a:srgbClr val="947335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522640" y="4187816"/>
            <a:ext cx="0" cy="171191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764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29226" r="41975" b="12716"/>
          <a:stretch/>
        </p:blipFill>
        <p:spPr>
          <a:xfrm>
            <a:off x="1728669" y="4441211"/>
            <a:ext cx="3478987" cy="21756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380" t="29376" r="60596" b="42843"/>
          <a:stretch/>
        </p:blipFill>
        <p:spPr>
          <a:xfrm>
            <a:off x="1700447" y="207085"/>
            <a:ext cx="2471072" cy="1587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41" t="14641" r="88828" b="15546"/>
          <a:stretch/>
        </p:blipFill>
        <p:spPr>
          <a:xfrm>
            <a:off x="112888" y="151862"/>
            <a:ext cx="1587559" cy="657787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463316" y="1242516"/>
            <a:ext cx="575350" cy="335479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235764" y="345128"/>
            <a:ext cx="2258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=17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5764" y="576400"/>
            <a:ext cx="2955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Will need to change content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1625" t="28168" r="60445" b="53956"/>
          <a:stretch/>
        </p:blipFill>
        <p:spPr>
          <a:xfrm>
            <a:off x="1958813" y="1863773"/>
            <a:ext cx="2553902" cy="10216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463316" y="2388393"/>
            <a:ext cx="786878" cy="2540257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038666" y="2823331"/>
            <a:ext cx="1626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Attendees.php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12379" t="28651" r="57879" b="49608"/>
          <a:stretch/>
        </p:blipFill>
        <p:spPr>
          <a:xfrm>
            <a:off x="4319446" y="945732"/>
            <a:ext cx="2719560" cy="12425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19446" y="2043235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Reports.php?action</a:t>
            </a:r>
            <a:r>
              <a:rPr lang="en-US" dirty="0"/>
              <a:t>=109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29541" r="30553" b="11398"/>
          <a:stretch/>
        </p:blipFill>
        <p:spPr>
          <a:xfrm>
            <a:off x="4171519" y="2412567"/>
            <a:ext cx="4778970" cy="254025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75507" y="4588763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=86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01578" y="4101323"/>
            <a:ext cx="240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=143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63316" y="5560829"/>
            <a:ext cx="1231906" cy="26706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463316" y="1566334"/>
            <a:ext cx="3546128" cy="362760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463316" y="4205111"/>
            <a:ext cx="4181128" cy="120991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878137" y="5757334"/>
            <a:ext cx="1313271" cy="7055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191408" y="5619546"/>
            <a:ext cx="2598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9E4934"/>
                </a:solidFill>
              </a:rPr>
              <a:t>Home page for new user</a:t>
            </a:r>
            <a:endParaRPr lang="en-US" dirty="0">
              <a:solidFill>
                <a:srgbClr val="9E4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3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3" t="23072" r="88269" b="13456"/>
          <a:stretch/>
        </p:blipFill>
        <p:spPr>
          <a:xfrm>
            <a:off x="98777" y="169333"/>
            <a:ext cx="1952488" cy="6603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91" t="23333" r="40123" b="15926"/>
          <a:stretch/>
        </p:blipFill>
        <p:spPr>
          <a:xfrm>
            <a:off x="1990270" y="141112"/>
            <a:ext cx="2991555" cy="238162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702595" y="1002627"/>
            <a:ext cx="575350" cy="335479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90270" y="2338072"/>
            <a:ext cx="2389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MailTo.php?action</a:t>
            </a:r>
            <a:r>
              <a:rPr lang="en-US" dirty="0"/>
              <a:t>=72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1729" t="30911" r="45518" b="33755"/>
          <a:stretch/>
        </p:blipFill>
        <p:spPr>
          <a:xfrm>
            <a:off x="5038269" y="197556"/>
            <a:ext cx="3909381" cy="20193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01290" y="1869963"/>
            <a:ext cx="2389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MailTo.php?action</a:t>
            </a:r>
            <a:r>
              <a:rPr lang="en-US" dirty="0"/>
              <a:t>=73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1883" t="30911" r="34259" b="31729"/>
          <a:stretch/>
        </p:blipFill>
        <p:spPr>
          <a:xfrm>
            <a:off x="4784924" y="2216906"/>
            <a:ext cx="4162726" cy="180476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689087" y="1594556"/>
            <a:ext cx="4209357" cy="305637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702595" y="2963333"/>
            <a:ext cx="4195849" cy="192067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516176" y="2651667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MailTo.php?action</a:t>
            </a:r>
            <a:r>
              <a:rPr lang="en-US" dirty="0"/>
              <a:t>=76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2037" t="29182" r="50463" b="51235"/>
          <a:stretch/>
        </p:blipFill>
        <p:spPr>
          <a:xfrm>
            <a:off x="1947937" y="5674916"/>
            <a:ext cx="2794654" cy="91211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353295" y="5283221"/>
            <a:ext cx="2389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MailTo.php?action</a:t>
            </a:r>
            <a:r>
              <a:rPr lang="en-US" dirty="0"/>
              <a:t>=75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/>
          <a:srcRect l="11573" t="28791" r="42131" b="26790"/>
          <a:stretch/>
        </p:blipFill>
        <p:spPr>
          <a:xfrm>
            <a:off x="4742591" y="4048491"/>
            <a:ext cx="4233334" cy="2538538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1702595" y="4650934"/>
            <a:ext cx="4195849" cy="42574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744928" y="5309755"/>
            <a:ext cx="1020850" cy="87091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98605" y="4940423"/>
            <a:ext cx="1372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MailTo.php</a:t>
            </a:r>
            <a:r>
              <a:rPr lang="en-US" dirty="0" smtClean="0"/>
              <a:t>?</a:t>
            </a:r>
          </a:p>
          <a:p>
            <a:r>
              <a:rPr lang="en-US" dirty="0" smtClean="0"/>
              <a:t>action</a:t>
            </a:r>
            <a:r>
              <a:rPr lang="en-US" dirty="0"/>
              <a:t>=74</a:t>
            </a:r>
          </a:p>
        </p:txBody>
      </p:sp>
    </p:spTree>
    <p:extLst>
      <p:ext uri="{BB962C8B-B14F-4D97-AF65-F5344CB8AC3E}">
        <p14:creationId xmlns:p14="http://schemas.microsoft.com/office/powerpoint/2010/main" val="81050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36" t="30911" r="61266" b="44321"/>
          <a:stretch/>
        </p:blipFill>
        <p:spPr>
          <a:xfrm>
            <a:off x="2271889" y="320182"/>
            <a:ext cx="2441222" cy="1415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" t="23072" r="88269" b="13456"/>
          <a:stretch/>
        </p:blipFill>
        <p:spPr>
          <a:xfrm>
            <a:off x="98777" y="169333"/>
            <a:ext cx="1952488" cy="660399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744928" y="1312333"/>
            <a:ext cx="907961" cy="443287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340131" y="1679222"/>
            <a:ext cx="1372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MailTo.php</a:t>
            </a:r>
            <a:r>
              <a:rPr lang="en-US" dirty="0" smtClean="0"/>
              <a:t>?</a:t>
            </a:r>
          </a:p>
          <a:p>
            <a:r>
              <a:rPr lang="en-US" dirty="0" smtClean="0"/>
              <a:t>action</a:t>
            </a:r>
            <a:r>
              <a:rPr lang="en-US" dirty="0"/>
              <a:t>=72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1883" t="30692" r="45216" b="52716"/>
          <a:stretch/>
        </p:blipFill>
        <p:spPr>
          <a:xfrm>
            <a:off x="2271889" y="4004774"/>
            <a:ext cx="5615869" cy="135744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3048000" y="1199444"/>
            <a:ext cx="155222" cy="313266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737242" y="5249333"/>
            <a:ext cx="13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Reports.php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1883" t="32963" r="53240" b="55679"/>
          <a:stretch/>
        </p:blipFill>
        <p:spPr>
          <a:xfrm>
            <a:off x="4231337" y="2508997"/>
            <a:ext cx="4658664" cy="9482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02707" y="3087890"/>
            <a:ext cx="1387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Reports.php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332903" y="1238997"/>
            <a:ext cx="1583266" cy="166511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624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11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/>
          <a:srcRect t="30247" r="42284" b="12751"/>
          <a:stretch/>
        </p:blipFill>
        <p:spPr>
          <a:xfrm>
            <a:off x="6115742" y="2128229"/>
            <a:ext cx="2774650" cy="171268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/>
          <a:srcRect t="28040" r="37590" b="14494"/>
          <a:stretch/>
        </p:blipFill>
        <p:spPr>
          <a:xfrm>
            <a:off x="3172130" y="2173956"/>
            <a:ext cx="2822223" cy="162419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t="26586" r="37654" b="16667"/>
          <a:stretch/>
        </p:blipFill>
        <p:spPr>
          <a:xfrm>
            <a:off x="3172130" y="202447"/>
            <a:ext cx="2864556" cy="16295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27202" r="87922" b="21586"/>
          <a:stretch/>
        </p:blipFill>
        <p:spPr>
          <a:xfrm>
            <a:off x="124244" y="303726"/>
            <a:ext cx="2328596" cy="6171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t="28765" r="45679" b="17161"/>
          <a:stretch/>
        </p:blipFill>
        <p:spPr>
          <a:xfrm>
            <a:off x="6361241" y="134392"/>
            <a:ext cx="2608300" cy="16227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267222" y="1721556"/>
            <a:ext cx="113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ndex.php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76778" y="564444"/>
            <a:ext cx="4484463" cy="39511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76778" y="1309512"/>
            <a:ext cx="2215444" cy="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70111" y="1804624"/>
            <a:ext cx="213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index.php?action</a:t>
            </a:r>
            <a:r>
              <a:rPr lang="en-US" dirty="0" smtClean="0"/>
              <a:t>=7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750499" y="3840910"/>
            <a:ext cx="113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ndex.php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876778" y="2486000"/>
            <a:ext cx="4956632" cy="68932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706709" y="1552222"/>
            <a:ext cx="1250069" cy="87573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76778" y="1574801"/>
            <a:ext cx="2046111" cy="104986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472289" y="2540464"/>
            <a:ext cx="1484489" cy="84203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546032" y="3943011"/>
            <a:ext cx="2175234" cy="930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Schedule.php?action</a:t>
            </a:r>
            <a:r>
              <a:rPr lang="en-US" dirty="0"/>
              <a:t>=25&amp;EventId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47335"/>
                </a:solidFill>
              </a:rPr>
              <a:t>&lt;</a:t>
            </a:r>
            <a:r>
              <a:rPr lang="en-US" i="1" dirty="0" err="1" smtClean="0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endParaRPr lang="en-US" i="1" dirty="0">
              <a:solidFill>
                <a:srgbClr val="947335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4320926" y="3175320"/>
            <a:ext cx="2819296" cy="994013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591779" y="4911404"/>
            <a:ext cx="2322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Bids.php?action</a:t>
            </a:r>
            <a:r>
              <a:rPr lang="en-US" dirty="0"/>
              <a:t>=</a:t>
            </a:r>
            <a:r>
              <a:rPr lang="en-US" dirty="0" smtClean="0"/>
              <a:t>5</a:t>
            </a:r>
          </a:p>
          <a:p>
            <a:r>
              <a:rPr lang="en-US" dirty="0" smtClean="0"/>
              <a:t>0</a:t>
            </a:r>
            <a:r>
              <a:rPr lang="en-US" dirty="0"/>
              <a:t>&amp;BidId</a:t>
            </a:r>
            <a:r>
              <a:rPr lang="en-US" dirty="0" smtClean="0"/>
              <a:t>=</a:t>
            </a:r>
            <a:r>
              <a:rPr lang="en-US" i="1" dirty="0">
                <a:solidFill>
                  <a:srgbClr val="947335"/>
                </a:solidFill>
              </a:rPr>
              <a:t>&lt;</a:t>
            </a:r>
            <a:r>
              <a:rPr lang="en-US" i="1" dirty="0" err="1">
                <a:solidFill>
                  <a:srgbClr val="947335"/>
                </a:solidFill>
              </a:rPr>
              <a:t>int</a:t>
            </a:r>
            <a:r>
              <a:rPr lang="en-US" i="1" dirty="0">
                <a:solidFill>
                  <a:srgbClr val="947335"/>
                </a:solidFill>
              </a:rPr>
              <a:t>&gt;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205109" y="6290225"/>
            <a:ext cx="476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index.php?action</a:t>
            </a:r>
            <a:r>
              <a:rPr lang="en-US" dirty="0"/>
              <a:t>=</a:t>
            </a:r>
            <a:r>
              <a:rPr lang="en-US" dirty="0" smtClean="0"/>
              <a:t>3&amp;</a:t>
            </a:r>
            <a:r>
              <a:rPr lang="en-US" dirty="0"/>
              <a:t>SignupId</a:t>
            </a:r>
            <a:r>
              <a:rPr lang="en-US" dirty="0" smtClean="0"/>
              <a:t>=</a:t>
            </a:r>
            <a:r>
              <a:rPr lang="en-US" i="1" dirty="0">
                <a:solidFill>
                  <a:srgbClr val="947335"/>
                </a:solidFill>
              </a:rPr>
              <a:t>&lt;</a:t>
            </a:r>
            <a:r>
              <a:rPr lang="en-US" i="1" dirty="0" err="1">
                <a:solidFill>
                  <a:srgbClr val="947335"/>
                </a:solidFill>
              </a:rPr>
              <a:t>int</a:t>
            </a:r>
            <a:r>
              <a:rPr lang="en-US" i="1" dirty="0" smtClean="0">
                <a:solidFill>
                  <a:srgbClr val="947335"/>
                </a:solidFill>
              </a:rPr>
              <a:t>&gt;</a:t>
            </a:r>
            <a:r>
              <a:rPr lang="en-US" dirty="0" smtClean="0"/>
              <a:t>&amp;</a:t>
            </a:r>
            <a:r>
              <a:rPr lang="en-US" dirty="0"/>
              <a:t>Seq=48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7"/>
          <a:srcRect l="11574" t="32484" r="42130" b="41006"/>
          <a:stretch/>
        </p:blipFill>
        <p:spPr>
          <a:xfrm>
            <a:off x="4657057" y="4800206"/>
            <a:ext cx="4233335" cy="1515057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 flipH="1">
            <a:off x="4473325" y="3584222"/>
            <a:ext cx="2666897" cy="132718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292623" y="3736622"/>
            <a:ext cx="1" cy="1821113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84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1883" t="15925" r="30247" b="14692"/>
          <a:stretch/>
        </p:blipFill>
        <p:spPr>
          <a:xfrm>
            <a:off x="2173112" y="2822222"/>
            <a:ext cx="3510351" cy="26304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63" t="26544" r="88426" b="13210"/>
          <a:stretch/>
        </p:blipFill>
        <p:spPr>
          <a:xfrm>
            <a:off x="127001" y="155221"/>
            <a:ext cx="1933222" cy="66107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8766" r="34259" b="22839"/>
          <a:stretch/>
        </p:blipFill>
        <p:spPr>
          <a:xfrm>
            <a:off x="2060223" y="155221"/>
            <a:ext cx="4815203" cy="22154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09774" y="184665"/>
            <a:ext cx="1664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ListGames.php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1728" t="31482" r="30556" b="14444"/>
          <a:stretch/>
        </p:blipFill>
        <p:spPr>
          <a:xfrm>
            <a:off x="4808313" y="1511610"/>
            <a:ext cx="4134226" cy="242084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744928" y="1834444"/>
            <a:ext cx="752739" cy="313465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87889" y="903111"/>
            <a:ext cx="1876778" cy="1919111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157648" y="311120"/>
            <a:ext cx="17848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ListGames.php</a:t>
            </a:r>
            <a:r>
              <a:rPr lang="en-US" dirty="0" smtClean="0"/>
              <a:t>?</a:t>
            </a:r>
          </a:p>
          <a:p>
            <a:r>
              <a:rPr lang="en-US" dirty="0" smtClean="0"/>
              <a:t>action</a:t>
            </a:r>
            <a:r>
              <a:rPr lang="en-US" dirty="0"/>
              <a:t>=61</a:t>
            </a:r>
            <a:r>
              <a:rPr lang="en-US" dirty="0" smtClean="0"/>
              <a:t>&amp;</a:t>
            </a:r>
          </a:p>
          <a:p>
            <a:r>
              <a:rPr lang="en-US" dirty="0" err="1" smtClean="0"/>
              <a:t>EventId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E4934"/>
                </a:solidFill>
              </a:rPr>
              <a:t>&lt;</a:t>
            </a:r>
            <a:r>
              <a:rPr lang="en-US" i="1" dirty="0" err="1" smtClean="0">
                <a:solidFill>
                  <a:srgbClr val="9E4934"/>
                </a:solidFill>
              </a:rPr>
              <a:t>int</a:t>
            </a:r>
            <a:r>
              <a:rPr lang="en-US" i="1" dirty="0" smtClean="0">
                <a:solidFill>
                  <a:srgbClr val="9E4934"/>
                </a:solidFill>
              </a:rPr>
              <a:t>&gt;</a:t>
            </a:r>
          </a:p>
          <a:p>
            <a:r>
              <a:rPr lang="en-US" dirty="0" smtClean="0">
                <a:solidFill>
                  <a:srgbClr val="9E4934"/>
                </a:solidFill>
              </a:rPr>
              <a:t>OR</a:t>
            </a:r>
          </a:p>
          <a:p>
            <a:r>
              <a:rPr lang="en-US" dirty="0" err="1"/>
              <a:t>ListGames.php</a:t>
            </a:r>
            <a:r>
              <a:rPr lang="en-US" dirty="0" smtClean="0"/>
              <a:t>?</a:t>
            </a:r>
          </a:p>
          <a:p>
            <a:r>
              <a:rPr lang="en-US" dirty="0" smtClean="0"/>
              <a:t>action</a:t>
            </a:r>
            <a:r>
              <a:rPr lang="en-US" dirty="0"/>
              <a:t>=63</a:t>
            </a:r>
            <a:r>
              <a:rPr lang="en-US" dirty="0" smtClean="0"/>
              <a:t>&amp;</a:t>
            </a:r>
          </a:p>
          <a:p>
            <a:r>
              <a:rPr lang="en-US" dirty="0" err="1" smtClean="0"/>
              <a:t>RunId</a:t>
            </a:r>
            <a:r>
              <a:rPr lang="en-US" dirty="0" smtClean="0"/>
              <a:t>=</a:t>
            </a:r>
            <a:r>
              <a:rPr lang="en-US" i="1" dirty="0" smtClean="0">
                <a:solidFill>
                  <a:srgbClr val="9E4934"/>
                </a:solidFill>
              </a:rPr>
              <a:t>&lt;</a:t>
            </a:r>
            <a:r>
              <a:rPr lang="en-US" i="1" dirty="0" err="1" smtClean="0">
                <a:solidFill>
                  <a:srgbClr val="9E4934"/>
                </a:solidFill>
              </a:rPr>
              <a:t>int</a:t>
            </a:r>
            <a:r>
              <a:rPr lang="en-US" i="1" dirty="0" smtClean="0">
                <a:solidFill>
                  <a:srgbClr val="9E4934"/>
                </a:solidFill>
              </a:rPr>
              <a:t>&gt;</a:t>
            </a:r>
            <a:endParaRPr lang="en-US" i="1" dirty="0">
              <a:solidFill>
                <a:srgbClr val="9E4934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780844" y="946855"/>
            <a:ext cx="1196622" cy="1775177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577082" y="4175667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ListGames.php?action</a:t>
            </a:r>
            <a:r>
              <a:rPr lang="en-US" dirty="0"/>
              <a:t>=69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1728" t="30988" r="64044" b="49753"/>
          <a:stretch/>
        </p:blipFill>
        <p:spPr>
          <a:xfrm>
            <a:off x="5776154" y="5192889"/>
            <a:ext cx="3166386" cy="157310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80945" y="6396666"/>
            <a:ext cx="279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ListGames.php?action</a:t>
            </a:r>
            <a:r>
              <a:rPr lang="en-US" dirty="0"/>
              <a:t>=70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378678" y="4667955"/>
            <a:ext cx="2182989" cy="134337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744928" y="4544999"/>
            <a:ext cx="1712294" cy="100143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50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3" t="26544" r="88426" b="13210"/>
          <a:stretch/>
        </p:blipFill>
        <p:spPr>
          <a:xfrm>
            <a:off x="127001" y="155221"/>
            <a:ext cx="1933222" cy="66107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8889" r="33488" b="23580"/>
          <a:stretch/>
        </p:blipFill>
        <p:spPr>
          <a:xfrm>
            <a:off x="2060223" y="155222"/>
            <a:ext cx="3863177" cy="208844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744929" y="1580444"/>
            <a:ext cx="752739" cy="4249434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32936" y="1652221"/>
            <a:ext cx="198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SpecialEvents.php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2469" r="58083" b="12963"/>
          <a:stretch/>
        </p:blipFill>
        <p:spPr>
          <a:xfrm>
            <a:off x="5819064" y="525775"/>
            <a:ext cx="3221406" cy="26210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755444" y="1199444"/>
            <a:ext cx="2650069" cy="1044224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759041" y="2652889"/>
            <a:ext cx="5646472" cy="361809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19732322">
            <a:off x="3492678" y="4208391"/>
            <a:ext cx="3118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SpecialEvents.php?action</a:t>
            </a:r>
            <a:r>
              <a:rPr lang="en-US" dirty="0"/>
              <a:t>=42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854222" y="874889"/>
            <a:ext cx="2551291" cy="1136217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224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506" r="88272" b="13457"/>
          <a:stretch/>
        </p:blipFill>
        <p:spPr>
          <a:xfrm>
            <a:off x="70555" y="183444"/>
            <a:ext cx="2173112" cy="66051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728" t="32469" r="40741" b="13210"/>
          <a:stretch/>
        </p:blipFill>
        <p:spPr>
          <a:xfrm>
            <a:off x="2243667" y="183444"/>
            <a:ext cx="4346223" cy="310444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867297" y="2624667"/>
            <a:ext cx="752739" cy="306410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342020" y="2875002"/>
            <a:ext cx="1247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Status.php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046112" y="1326444"/>
            <a:ext cx="3598333" cy="917222"/>
          </a:xfrm>
          <a:prstGeom prst="ellipse">
            <a:avLst/>
          </a:prstGeom>
          <a:noFill/>
          <a:ln w="57150" cmpd="sng">
            <a:solidFill>
              <a:srgbClr val="9E493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81909" y="1663890"/>
            <a:ext cx="34402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Expect post-ticket system update 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Change here.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32716" r="65741" b="14445"/>
          <a:stretch/>
        </p:blipFill>
        <p:spPr>
          <a:xfrm>
            <a:off x="2620036" y="3343111"/>
            <a:ext cx="3132667" cy="30197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95490" y="5688767"/>
            <a:ext cx="164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Referrers.php</a:t>
            </a:r>
            <a:r>
              <a:rPr lang="en-US" dirty="0" smtClean="0"/>
              <a:t>?</a:t>
            </a:r>
          </a:p>
          <a:p>
            <a:r>
              <a:rPr lang="en-US" dirty="0" smtClean="0"/>
              <a:t>action</a:t>
            </a:r>
            <a:r>
              <a:rPr lang="en-US" dirty="0"/>
              <a:t>=110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32963" r="58488" b="14444"/>
          <a:stretch/>
        </p:blipFill>
        <p:spPr>
          <a:xfrm>
            <a:off x="5475111" y="3921665"/>
            <a:ext cx="3441011" cy="27246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69592" y="6000002"/>
            <a:ext cx="164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Referrers.php</a:t>
            </a:r>
            <a:r>
              <a:rPr lang="en-US" dirty="0" smtClean="0"/>
              <a:t>?</a:t>
            </a:r>
          </a:p>
          <a:p>
            <a:r>
              <a:rPr lang="en-US" dirty="0" smtClean="0"/>
              <a:t>action</a:t>
            </a:r>
            <a:r>
              <a:rPr lang="en-US" dirty="0"/>
              <a:t>=111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39075" y="4826000"/>
            <a:ext cx="2267258" cy="128327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67297" y="6000002"/>
            <a:ext cx="5258814" cy="407209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0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t="28168" r="37498" b="16029"/>
          <a:stretch/>
        </p:blipFill>
        <p:spPr>
          <a:xfrm>
            <a:off x="2111634" y="4174380"/>
            <a:ext cx="3634956" cy="20283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6784" r="46254" b="26658"/>
          <a:stretch/>
        </p:blipFill>
        <p:spPr>
          <a:xfrm>
            <a:off x="2139515" y="1908923"/>
            <a:ext cx="2602552" cy="14090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28410" r="87922" b="16753"/>
          <a:stretch/>
        </p:blipFill>
        <p:spPr>
          <a:xfrm>
            <a:off x="-1" y="179475"/>
            <a:ext cx="2139755" cy="6071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28893" r="37498" b="16271"/>
          <a:stretch/>
        </p:blipFill>
        <p:spPr>
          <a:xfrm>
            <a:off x="2139514" y="223645"/>
            <a:ext cx="2525744" cy="138497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648340" y="1104459"/>
            <a:ext cx="1043609" cy="139286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48340" y="800733"/>
            <a:ext cx="905561" cy="1499031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302563" y="1539591"/>
            <a:ext cx="2246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Static.php?page</a:t>
            </a:r>
            <a:r>
              <a:rPr lang="en-US" dirty="0"/>
              <a:t>=</a:t>
            </a:r>
            <a:r>
              <a:rPr lang="en-US" dirty="0" err="1"/>
              <a:t>faq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26784" r="38253" b="16512"/>
          <a:stretch/>
        </p:blipFill>
        <p:spPr>
          <a:xfrm>
            <a:off x="4742067" y="223645"/>
            <a:ext cx="2413071" cy="13849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1800740" y="897373"/>
            <a:ext cx="3762621" cy="2042803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742067" y="1594814"/>
            <a:ext cx="2857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Static.php?page</a:t>
            </a:r>
            <a:r>
              <a:rPr lang="en-US" dirty="0"/>
              <a:t>=</a:t>
            </a:r>
            <a:r>
              <a:rPr lang="en-US" dirty="0" err="1"/>
              <a:t>ConRules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301339" y="3228114"/>
            <a:ext cx="102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cost.php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t="26784" r="46103" b="15063"/>
          <a:stretch/>
        </p:blipFill>
        <p:spPr>
          <a:xfrm>
            <a:off x="6005118" y="1938752"/>
            <a:ext cx="2947687" cy="198778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1428008" y="2705925"/>
            <a:ext cx="4867012" cy="70685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800740" y="2895327"/>
            <a:ext cx="1319707" cy="28221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263948" y="3829897"/>
            <a:ext cx="148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Contacts.php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/>
          <a:srcRect t="28168" r="37951" b="15063"/>
          <a:stretch/>
        </p:blipFill>
        <p:spPr>
          <a:xfrm>
            <a:off x="6094966" y="4199229"/>
            <a:ext cx="2857839" cy="163414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534768" y="5833376"/>
            <a:ext cx="2418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Static.php</a:t>
            </a:r>
            <a:r>
              <a:rPr lang="en-US" dirty="0" err="1"/>
              <a:t>?page</a:t>
            </a:r>
            <a:r>
              <a:rPr lang="en-US" dirty="0"/>
              <a:t>=hotel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500233" y="3658409"/>
            <a:ext cx="5443616" cy="745621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676496" y="3923198"/>
            <a:ext cx="1112088" cy="61889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28633" y="4174380"/>
            <a:ext cx="1347863" cy="10465"/>
          </a:xfrm>
          <a:prstGeom prst="straightConnector1">
            <a:avLst/>
          </a:prstGeom>
          <a:ln w="76200" cmpd="sng">
            <a:solidFill>
              <a:srgbClr val="9E493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691949" y="6202708"/>
            <a:ext cx="2267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index.php</a:t>
            </a:r>
            <a:r>
              <a:rPr lang="en-US" dirty="0" err="1"/>
              <a:t>?action</a:t>
            </a:r>
            <a:r>
              <a:rPr lang="en-US" dirty="0"/>
              <a:t>=87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55138" y="223645"/>
            <a:ext cx="1797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*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ConCom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Schedule has been removed since photos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68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t="27926" r="88828" b="16754"/>
          <a:stretch/>
        </p:blipFill>
        <p:spPr>
          <a:xfrm>
            <a:off x="0" y="179473"/>
            <a:ext cx="2098340" cy="649393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t="27202" r="88375" b="36321"/>
          <a:stretch/>
        </p:blipFill>
        <p:spPr>
          <a:xfrm>
            <a:off x="7301354" y="179473"/>
            <a:ext cx="1632906" cy="3202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0870" t="16815" r="37951" b="15063"/>
          <a:stretch/>
        </p:blipFill>
        <p:spPr>
          <a:xfrm>
            <a:off x="2310728" y="1960415"/>
            <a:ext cx="2396732" cy="1993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31309" r="37799" b="18203"/>
          <a:stretch/>
        </p:blipFill>
        <p:spPr>
          <a:xfrm>
            <a:off x="2320481" y="179473"/>
            <a:ext cx="3510536" cy="178094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749778" y="1587660"/>
            <a:ext cx="1715244" cy="1506831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749778" y="1283933"/>
            <a:ext cx="1715244" cy="152606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749778" y="2903205"/>
            <a:ext cx="1715244" cy="30373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1057" t="28168" r="40064" b="31248"/>
          <a:stretch/>
        </p:blipFill>
        <p:spPr>
          <a:xfrm>
            <a:off x="2320481" y="3816695"/>
            <a:ext cx="3510535" cy="151232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77653" y="710253"/>
            <a:ext cx="152705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/>
              <a:t>Schedule.php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65022" y="3017830"/>
            <a:ext cx="1784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Schedule.php?action</a:t>
            </a:r>
            <a:r>
              <a:rPr lang="en-US" dirty="0"/>
              <a:t>=34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0482" y="5329020"/>
            <a:ext cx="4318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Schedule.php?action</a:t>
            </a:r>
            <a:r>
              <a:rPr lang="en-US" dirty="0"/>
              <a:t>=23&amp;type=Class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20482" y="5633301"/>
            <a:ext cx="394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Schedule.php?action</a:t>
            </a:r>
            <a:r>
              <a:rPr lang="en-US" dirty="0"/>
              <a:t>=23&amp;type</a:t>
            </a:r>
            <a:r>
              <a:rPr lang="en-US" dirty="0" smtClean="0"/>
              <a:t>=Panel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346180" y="5988826"/>
            <a:ext cx="3919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Schedule.php?action</a:t>
            </a:r>
            <a:r>
              <a:rPr lang="en-US" dirty="0" smtClean="0"/>
              <a:t>=23&amp;type=Show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50931" y="6290164"/>
            <a:ext cx="4094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Schedule.php?action</a:t>
            </a:r>
            <a:r>
              <a:rPr lang="en-US" dirty="0"/>
              <a:t>=23&amp;type=</a:t>
            </a:r>
            <a:r>
              <a:rPr lang="en-US" dirty="0" smtClean="0"/>
              <a:t>Special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1356" t="14570" r="36818" b="16337"/>
          <a:stretch/>
        </p:blipFill>
        <p:spPr>
          <a:xfrm>
            <a:off x="6099056" y="3686883"/>
            <a:ext cx="2835204" cy="198028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5032355" y="4764346"/>
            <a:ext cx="1661650" cy="1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5" idx="1"/>
          </p:cNvCxnSpPr>
          <p:nvPr/>
        </p:nvCxnSpPr>
        <p:spPr>
          <a:xfrm>
            <a:off x="2310728" y="3943813"/>
            <a:ext cx="1306694" cy="91717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ight Brace 24"/>
          <p:cNvSpPr/>
          <p:nvPr/>
        </p:nvSpPr>
        <p:spPr>
          <a:xfrm>
            <a:off x="1749778" y="3455981"/>
            <a:ext cx="560950" cy="975664"/>
          </a:xfrm>
          <a:prstGeom prst="rightBrace">
            <a:avLst/>
          </a:prstGeom>
          <a:ln w="57150" cmpd="sng">
            <a:solidFill>
              <a:srgbClr val="9E493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924779" y="1404173"/>
            <a:ext cx="1779930" cy="244299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224290" y="2485033"/>
            <a:ext cx="2221081" cy="145878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629678" y="5652791"/>
            <a:ext cx="23045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Schedule.php?action</a:t>
            </a:r>
            <a:r>
              <a:rPr lang="en-US" dirty="0"/>
              <a:t>=25&amp;EventId=4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5249082" y="1436333"/>
            <a:ext cx="1930651" cy="256323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0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9013" r="46142" b="16261"/>
          <a:stretch/>
        </p:blipFill>
        <p:spPr>
          <a:xfrm>
            <a:off x="159965" y="182320"/>
            <a:ext cx="2990055" cy="18989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56" t="14570" r="36818" b="16337"/>
          <a:stretch/>
        </p:blipFill>
        <p:spPr>
          <a:xfrm>
            <a:off x="176766" y="2506267"/>
            <a:ext cx="2835204" cy="198028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968221" y="1270128"/>
            <a:ext cx="0" cy="162064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76766" y="2081242"/>
            <a:ext cx="152705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/>
              <a:t>Schedule.php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7202" r="53048" b="16261"/>
          <a:stretch/>
        </p:blipFill>
        <p:spPr>
          <a:xfrm>
            <a:off x="3555624" y="182320"/>
            <a:ext cx="2668505" cy="200828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431066" y="1265296"/>
            <a:ext cx="1844601" cy="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50020" y="2094258"/>
            <a:ext cx="38036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Schedule.php</a:t>
            </a:r>
            <a:r>
              <a:rPr lang="en-US" dirty="0" err="1"/>
              <a:t>?action</a:t>
            </a:r>
            <a:r>
              <a:rPr lang="en-US" dirty="0"/>
              <a:t>=8</a:t>
            </a:r>
            <a:r>
              <a:rPr lang="en-US" dirty="0" smtClean="0"/>
              <a:t>&amp;SignupId</a:t>
            </a:r>
            <a:r>
              <a:rPr lang="en-US" dirty="0"/>
              <a:t>=</a:t>
            </a:r>
            <a:r>
              <a:rPr lang="en-US" dirty="0" smtClean="0"/>
              <a:t>1 &amp;RunId</a:t>
            </a:r>
            <a:r>
              <a:rPr lang="en-US" dirty="0"/>
              <a:t>=14&amp;EventId=4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388733" y="966140"/>
            <a:ext cx="1844602" cy="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-1080" t="22839" r="41975" b="15185"/>
          <a:stretch/>
        </p:blipFill>
        <p:spPr>
          <a:xfrm>
            <a:off x="75299" y="4750000"/>
            <a:ext cx="2936671" cy="192455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1968222" y="3147708"/>
            <a:ext cx="462844" cy="251084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59965" y="4432454"/>
            <a:ext cx="382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Schedule.php?action</a:t>
            </a:r>
            <a:r>
              <a:rPr lang="en-US" dirty="0" smtClean="0"/>
              <a:t>=25&amp;EventId=4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59965" y="6357009"/>
            <a:ext cx="382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Schedule.php?action</a:t>
            </a:r>
            <a:r>
              <a:rPr lang="en-US" dirty="0"/>
              <a:t>=22&amp;EventId=4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t="28330" r="56409" b="21827"/>
          <a:stretch/>
        </p:blipFill>
        <p:spPr>
          <a:xfrm>
            <a:off x="3985990" y="2740589"/>
            <a:ext cx="2967728" cy="212081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2735321" y="3231078"/>
            <a:ext cx="2317262" cy="206549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826352" y="3679258"/>
            <a:ext cx="1993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Schedule.php?action</a:t>
            </a:r>
            <a:r>
              <a:rPr lang="en-US" dirty="0"/>
              <a:t>=29</a:t>
            </a:r>
            <a:r>
              <a:rPr lang="en-US" dirty="0" smtClean="0"/>
              <a:t>&amp;</a:t>
            </a:r>
          </a:p>
          <a:p>
            <a:r>
              <a:rPr lang="en-US" dirty="0" err="1" smtClean="0"/>
              <a:t>EventId</a:t>
            </a:r>
            <a:r>
              <a:rPr lang="en-US" dirty="0"/>
              <a:t>=4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/>
          <a:srcRect t="28331" r="41423" b="18445"/>
          <a:stretch/>
        </p:blipFill>
        <p:spPr>
          <a:xfrm>
            <a:off x="5577168" y="4737779"/>
            <a:ext cx="3435746" cy="1951117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6234092" y="4383275"/>
            <a:ext cx="1220537" cy="1525581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6405459" y="4127915"/>
            <a:ext cx="1189723" cy="157439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582743" y="2837462"/>
            <a:ext cx="2430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Schedule.php?action</a:t>
            </a:r>
            <a:r>
              <a:rPr lang="en-US" dirty="0"/>
              <a:t>=32</a:t>
            </a:r>
            <a:r>
              <a:rPr lang="en-US" dirty="0" smtClean="0"/>
              <a:t>&amp;</a:t>
            </a:r>
          </a:p>
          <a:p>
            <a:r>
              <a:rPr lang="en-US" dirty="0" err="1" smtClean="0"/>
              <a:t>EventId</a:t>
            </a:r>
            <a:r>
              <a:rPr lang="en-US" dirty="0"/>
              <a:t>=4&amp;Seq</a:t>
            </a:r>
            <a:r>
              <a:rPr lang="en-US" dirty="0" smtClean="0"/>
              <a:t>=</a:t>
            </a:r>
            <a:r>
              <a:rPr lang="en-US" i="1" dirty="0" smtClean="0"/>
              <a:t>&lt;</a:t>
            </a:r>
            <a:r>
              <a:rPr lang="en-US" i="1" dirty="0" err="1" smtClean="0"/>
              <a:t>int</a:t>
            </a:r>
            <a:r>
              <a:rPr lang="en-US" i="1" dirty="0" smtClean="0"/>
              <a:t>&gt;</a:t>
            </a:r>
            <a:r>
              <a:rPr lang="en-US" dirty="0" smtClean="0"/>
              <a:t>&amp;</a:t>
            </a:r>
            <a:r>
              <a:rPr lang="en-US" dirty="0" err="1"/>
              <a:t>UserId</a:t>
            </a:r>
            <a:r>
              <a:rPr lang="en-US" dirty="0" smtClean="0"/>
              <a:t>=</a:t>
            </a:r>
            <a:r>
              <a:rPr lang="en-US" i="1" dirty="0" smtClean="0"/>
              <a:t>&lt;</a:t>
            </a:r>
            <a:r>
              <a:rPr lang="en-US" i="1" dirty="0" err="1" smtClean="0"/>
              <a:t>int</a:t>
            </a:r>
            <a:r>
              <a:rPr lang="en-US" i="1" dirty="0" smtClean="0"/>
              <a:t>&gt;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4470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t="27866" r="38857" b="19824"/>
          <a:stretch/>
        </p:blipFill>
        <p:spPr>
          <a:xfrm>
            <a:off x="6251972" y="5191975"/>
            <a:ext cx="2734997" cy="14623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27926" r="88828" b="16754"/>
          <a:stretch/>
        </p:blipFill>
        <p:spPr>
          <a:xfrm>
            <a:off x="0" y="179473"/>
            <a:ext cx="2098340" cy="64939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t="27867" r="46858" b="41994"/>
          <a:stretch/>
        </p:blipFill>
        <p:spPr>
          <a:xfrm>
            <a:off x="2313390" y="5380841"/>
            <a:ext cx="3660979" cy="12976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t="27867" r="44593" b="38495"/>
          <a:stretch/>
        </p:blipFill>
        <p:spPr>
          <a:xfrm>
            <a:off x="2318962" y="3872717"/>
            <a:ext cx="4359944" cy="16543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27867" r="46858" b="44293"/>
          <a:stretch/>
        </p:blipFill>
        <p:spPr>
          <a:xfrm>
            <a:off x="2335549" y="2164077"/>
            <a:ext cx="4343357" cy="1422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28652" r="47009" b="34872"/>
          <a:stretch/>
        </p:blipFill>
        <p:spPr>
          <a:xfrm>
            <a:off x="2335549" y="179473"/>
            <a:ext cx="3914920" cy="168430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1867699" y="2609278"/>
            <a:ext cx="1473079" cy="2212919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1615170" y="800723"/>
            <a:ext cx="1158090" cy="376897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867699" y="4770972"/>
            <a:ext cx="1597323" cy="303733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867699" y="5471407"/>
            <a:ext cx="2163323" cy="244164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67699" y="5753470"/>
            <a:ext cx="4924296" cy="480223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73151" y="1794745"/>
            <a:ext cx="2224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UserSignupScan.php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654966" y="3517191"/>
            <a:ext cx="1642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SignupSpy.php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345520" y="5036717"/>
            <a:ext cx="290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SignupSpy.php?action</a:t>
            </a:r>
            <a:r>
              <a:rPr lang="en-US" dirty="0"/>
              <a:t>=131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50460" y="5652079"/>
            <a:ext cx="1420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Choice1.php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71723" y="5191975"/>
            <a:ext cx="1415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Choice3.php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51972" y="179473"/>
            <a:ext cx="273499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Needs complete rehab – this is all about game signup, which is fairly trivial in our world.  Recommend: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1 Ops track based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diplay</a:t>
            </a:r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1 Teacher/panelist display of who, when, where, and if they are registered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1 space based display for EVERY location  and ALL stuff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1 show based display – per night, who’s in the show, are they registered/ticketed, and when rehearsing</a:t>
            </a:r>
          </a:p>
          <a:p>
            <a:endParaRPr lang="en-US" sz="16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89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14881" r="26477" b="26416"/>
          <a:stretch/>
        </p:blipFill>
        <p:spPr>
          <a:xfrm>
            <a:off x="2194974" y="2412579"/>
            <a:ext cx="4184513" cy="20880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8651" r="26477" b="15063"/>
          <a:stretch/>
        </p:blipFill>
        <p:spPr>
          <a:xfrm>
            <a:off x="2291609" y="234698"/>
            <a:ext cx="4039553" cy="19328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8410" r="88224" b="14580"/>
          <a:stretch/>
        </p:blipFill>
        <p:spPr>
          <a:xfrm>
            <a:off x="-1" y="106554"/>
            <a:ext cx="2191348" cy="663064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827547" y="1694099"/>
            <a:ext cx="905561" cy="1499031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771064" y="1421992"/>
            <a:ext cx="905561" cy="1499031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568252" y="2043247"/>
            <a:ext cx="3344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biddingAGame.php?action</a:t>
            </a:r>
            <a:r>
              <a:rPr lang="en-US" dirty="0"/>
              <a:t>=</a:t>
            </a:r>
            <a:r>
              <a:rPr lang="en-US" dirty="0" smtClean="0"/>
              <a:t>184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9618" r="61049" b="22551"/>
          <a:stretch/>
        </p:blipFill>
        <p:spPr>
          <a:xfrm>
            <a:off x="6331161" y="234698"/>
            <a:ext cx="2615229" cy="200716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878380" y="1412773"/>
            <a:ext cx="1396786" cy="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972735" y="2178754"/>
            <a:ext cx="2973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Acts.php?GameType</a:t>
            </a:r>
            <a:r>
              <a:rPr lang="en-US" sz="1400" dirty="0" smtClean="0"/>
              <a:t>=Performance&amp;</a:t>
            </a:r>
          </a:p>
          <a:p>
            <a:r>
              <a:rPr lang="en-US" sz="1400" dirty="0" err="1" smtClean="0"/>
              <a:t>Seq</a:t>
            </a:r>
            <a:r>
              <a:rPr lang="en-US" sz="1400" dirty="0"/>
              <a:t>=41&amp;action=50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17702" y="4417834"/>
            <a:ext cx="3343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biddingAGame.php?action</a:t>
            </a:r>
            <a:r>
              <a:rPr lang="en-US" dirty="0"/>
              <a:t>=182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771064" y="3934176"/>
            <a:ext cx="1348836" cy="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1064" y="3468786"/>
            <a:ext cx="1348836" cy="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t="28123" r="25873" b="20861"/>
          <a:stretch/>
        </p:blipFill>
        <p:spPr>
          <a:xfrm>
            <a:off x="2291610" y="4883808"/>
            <a:ext cx="3634810" cy="1563473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3794391" y="3774091"/>
            <a:ext cx="0" cy="183103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191347" y="6183595"/>
            <a:ext cx="4139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Bids.php?GameType</a:t>
            </a:r>
            <a:r>
              <a:rPr lang="en-US" dirty="0"/>
              <a:t>=</a:t>
            </a:r>
            <a:r>
              <a:rPr lang="en-US" dirty="0" err="1"/>
              <a:t>Class&amp;Seq</a:t>
            </a:r>
            <a:r>
              <a:rPr lang="en-US" dirty="0"/>
              <a:t>=41&amp;action=50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t="14882" r="26477" b="15063"/>
          <a:stretch/>
        </p:blipFill>
        <p:spPr>
          <a:xfrm>
            <a:off x="5908690" y="3934176"/>
            <a:ext cx="3037700" cy="18090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878380" y="5671163"/>
            <a:ext cx="2970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Bids.php?GameType</a:t>
            </a:r>
            <a:r>
              <a:rPr lang="en-US" dirty="0"/>
              <a:t>=</a:t>
            </a:r>
            <a:r>
              <a:rPr lang="en-US" dirty="0" smtClean="0"/>
              <a:t>Panel</a:t>
            </a:r>
          </a:p>
          <a:p>
            <a:r>
              <a:rPr lang="en-US" dirty="0" smtClean="0"/>
              <a:t>&amp;</a:t>
            </a:r>
            <a:r>
              <a:rPr lang="en-US" dirty="0" err="1"/>
              <a:t>Seq</a:t>
            </a:r>
            <a:r>
              <a:rPr lang="en-US" dirty="0"/>
              <a:t>=41&amp;action=50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410107" y="3193130"/>
            <a:ext cx="1865059" cy="169067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79487" y="2758428"/>
            <a:ext cx="2734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Option could be to remove the front material, and add the bid deadline info to each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</a:rPr>
              <a:t>followon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page  Simpler but with a lot more text on a single page.  Helps w navigation.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15277" y="6317494"/>
            <a:ext cx="2231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All submissions lead to a Thank You – either Bids or Acts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8744569" y="4689610"/>
            <a:ext cx="0" cy="183103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8" idx="1"/>
          </p:cNvCxnSpPr>
          <p:nvPr/>
        </p:nvCxnSpPr>
        <p:spPr>
          <a:xfrm>
            <a:off x="4995333" y="5954889"/>
            <a:ext cx="1719944" cy="59343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6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8410" r="88224" b="14580"/>
          <a:stretch/>
        </p:blipFill>
        <p:spPr>
          <a:xfrm>
            <a:off x="-1" y="106554"/>
            <a:ext cx="2191348" cy="6630646"/>
          </a:xfrm>
          <a:prstGeom prst="rect">
            <a:avLst/>
          </a:prstGeom>
        </p:spPr>
      </p:pic>
      <p:cxnSp>
        <p:nvCxnSpPr>
          <p:cNvPr id="3" name="Straight Arrow Connector 2"/>
          <p:cNvCxnSpPr>
            <a:endCxn id="17" idx="1"/>
          </p:cNvCxnSpPr>
          <p:nvPr/>
        </p:nvCxnSpPr>
        <p:spPr>
          <a:xfrm flipV="1">
            <a:off x="1882767" y="3895855"/>
            <a:ext cx="1927377" cy="864837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633016" y="3285765"/>
            <a:ext cx="2163323" cy="113695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7685" r="25873" b="15304"/>
          <a:stretch/>
        </p:blipFill>
        <p:spPr>
          <a:xfrm>
            <a:off x="2191347" y="106554"/>
            <a:ext cx="4201385" cy="201953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771064" y="1421993"/>
            <a:ext cx="905561" cy="2264139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751552" y="172146"/>
            <a:ext cx="1282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Panels.php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057" t="28168" r="40064" b="31248"/>
          <a:stretch/>
        </p:blipFill>
        <p:spPr>
          <a:xfrm>
            <a:off x="5350213" y="1251856"/>
            <a:ext cx="3631678" cy="15645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516929" y="1725717"/>
            <a:ext cx="4377750" cy="247076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22603" y="2716291"/>
            <a:ext cx="375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Schedule.php?action</a:t>
            </a:r>
            <a:r>
              <a:rPr lang="en-US" dirty="0"/>
              <a:t>=23&amp;type=Ops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96339" y="299538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burlesqueexpo.wufoo.com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/forms/art-show-submission/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10144" y="357268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7335"/>
                </a:solidFill>
              </a:rPr>
              <a:t>https://</a:t>
            </a:r>
            <a:r>
              <a:rPr lang="en-US" dirty="0" err="1">
                <a:solidFill>
                  <a:srgbClr val="947335"/>
                </a:solidFill>
              </a:rPr>
              <a:t>burlesqueexpo.wufoo.com</a:t>
            </a:r>
            <a:r>
              <a:rPr lang="en-US" dirty="0">
                <a:solidFill>
                  <a:srgbClr val="947335"/>
                </a:solidFill>
              </a:rPr>
              <a:t>/forms/2013-costume-submission/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867442" y="4422717"/>
            <a:ext cx="1928897" cy="55577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810144" y="420221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7335"/>
                </a:solidFill>
              </a:rPr>
              <a:t>https://</a:t>
            </a:r>
            <a:r>
              <a:rPr lang="en-US" dirty="0" err="1">
                <a:solidFill>
                  <a:srgbClr val="947335"/>
                </a:solidFill>
              </a:rPr>
              <a:t>burlesqueexpo.wufoo.com</a:t>
            </a:r>
            <a:r>
              <a:rPr lang="en-US" dirty="0">
                <a:solidFill>
                  <a:srgbClr val="947335"/>
                </a:solidFill>
              </a:rPr>
              <a:t>/forms/2013-vendor-application-form/</a:t>
            </a:r>
          </a:p>
        </p:txBody>
      </p:sp>
      <p:cxnSp>
        <p:nvCxnSpPr>
          <p:cNvPr id="22" name="Straight Arrow Connector 21"/>
          <p:cNvCxnSpPr>
            <a:endCxn id="24" idx="1"/>
          </p:cNvCxnSpPr>
          <p:nvPr/>
        </p:nvCxnSpPr>
        <p:spPr>
          <a:xfrm flipV="1">
            <a:off x="1882767" y="5033216"/>
            <a:ext cx="1927377" cy="283246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810144" y="4848550"/>
            <a:ext cx="4341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47335"/>
                </a:solidFill>
              </a:rPr>
              <a:t>https://</a:t>
            </a:r>
            <a:r>
              <a:rPr lang="en-US" dirty="0" err="1">
                <a:solidFill>
                  <a:srgbClr val="947335"/>
                </a:solidFill>
              </a:rPr>
              <a:t>resweb.passkey.com</a:t>
            </a:r>
            <a:r>
              <a:rPr lang="en-US" dirty="0">
                <a:solidFill>
                  <a:srgbClr val="947335"/>
                </a:solidFill>
              </a:rPr>
              <a:t>/go/e7faff68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758206" y="5798396"/>
            <a:ext cx="3128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Static.php?page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comingsoon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882767" y="5628502"/>
            <a:ext cx="1927377" cy="339788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48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29376" r="27533" b="14097"/>
          <a:stretch/>
        </p:blipFill>
        <p:spPr>
          <a:xfrm>
            <a:off x="2188196" y="2422440"/>
            <a:ext cx="4000632" cy="19504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t="29134" r="40970" b="15788"/>
          <a:stretch/>
        </p:blipFill>
        <p:spPr>
          <a:xfrm>
            <a:off x="2150346" y="4400483"/>
            <a:ext cx="3163621" cy="18448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28893" r="88678" b="15063"/>
          <a:stretch/>
        </p:blipFill>
        <p:spPr>
          <a:xfrm>
            <a:off x="124244" y="331338"/>
            <a:ext cx="2026102" cy="6267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23336" r="7001" b="3467"/>
          <a:stretch/>
        </p:blipFill>
        <p:spPr>
          <a:xfrm>
            <a:off x="2150346" y="147907"/>
            <a:ext cx="4245908" cy="208862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1884030" y="1421991"/>
            <a:ext cx="849334" cy="2157702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827547" y="1063042"/>
            <a:ext cx="691452" cy="2244543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514656" y="165123"/>
            <a:ext cx="2171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Bids.php?action</a:t>
            </a:r>
            <a:r>
              <a:rPr lang="en-US" dirty="0"/>
              <a:t>=52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16438" y="2298188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Bids.php?action</a:t>
            </a:r>
            <a:r>
              <a:rPr lang="en-US" dirty="0"/>
              <a:t>=59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67609" y="6245371"/>
            <a:ext cx="3345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Static.php?page</a:t>
            </a:r>
            <a:r>
              <a:rPr lang="en-US" dirty="0"/>
              <a:t>=</a:t>
            </a:r>
            <a:r>
              <a:rPr lang="en-US" dirty="0" err="1"/>
              <a:t>BidCommittee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t="29135" r="42631" b="13497"/>
          <a:stretch/>
        </p:blipFill>
        <p:spPr>
          <a:xfrm>
            <a:off x="5567609" y="4092786"/>
            <a:ext cx="3444190" cy="215258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1884030" y="3579693"/>
            <a:ext cx="1387724" cy="267110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884030" y="4229636"/>
            <a:ext cx="4341966" cy="85087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884030" y="4520093"/>
            <a:ext cx="1719041" cy="850875"/>
          </a:xfrm>
          <a:prstGeom prst="straightConnector1">
            <a:avLst/>
          </a:prstGeom>
          <a:ln w="76200" cmpd="sng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150346" y="6226377"/>
            <a:ext cx="3343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biddingAGame.php?action</a:t>
            </a:r>
            <a:r>
              <a:rPr lang="en-US" dirty="0"/>
              <a:t>=180</a:t>
            </a:r>
          </a:p>
        </p:txBody>
      </p:sp>
    </p:spTree>
    <p:extLst>
      <p:ext uri="{BB962C8B-B14F-4D97-AF65-F5344CB8AC3E}">
        <p14:creationId xmlns:p14="http://schemas.microsoft.com/office/powerpoint/2010/main" val="1165466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3187</TotalTime>
  <Words>870</Words>
  <Application>Microsoft Macintosh PowerPoint</Application>
  <PresentationFormat>On-screen Show (4:3)</PresentationFormat>
  <Paragraphs>143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Grid</vt:lpstr>
      <vt:lpstr>Site Navigation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Navigation  </dc:title>
  <dc:creator>Betty</dc:creator>
  <cp:lastModifiedBy>Betty</cp:lastModifiedBy>
  <cp:revision>77</cp:revision>
  <dcterms:created xsi:type="dcterms:W3CDTF">2013-07-19T16:49:35Z</dcterms:created>
  <dcterms:modified xsi:type="dcterms:W3CDTF">2013-10-22T15:05:49Z</dcterms:modified>
</cp:coreProperties>
</file>